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Arial Black" panose="020B0A04020102020204" pitchFamily="3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" panose="02040503050406030204" pitchFamily="18" charset="0"/>
      <p:regular r:id="rId19"/>
      <p:bold r:id="rId20"/>
      <p:italic r:id="rId21"/>
      <p:boldItalic r:id="rId22"/>
    </p:embeddedFont>
    <p:embeddedFont>
      <p:font typeface="Clear Sans Regular Bold" panose="020B0604020202020204" charset="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279" autoAdjust="0"/>
    <p:restoredTop sz="73146" autoAdjust="0"/>
  </p:normalViewPr>
  <p:slideViewPr>
    <p:cSldViewPr>
      <p:cViewPr varScale="1">
        <p:scale>
          <a:sx n="42" d="100"/>
          <a:sy n="42" d="100"/>
        </p:scale>
        <p:origin x="75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svg>
</file>

<file path=ppt/media/image20.jpeg>
</file>

<file path=ppt/media/image21.png>
</file>

<file path=ppt/media/image2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0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2375" y="3305349"/>
            <a:ext cx="5482998" cy="427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8030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[SOCIAL BUZZ ANALYSIS</a:t>
            </a:r>
            <a:r>
              <a:rPr lang="en-US" sz="10533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]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2572470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7090296"/>
            <a:ext cx="5677467" cy="2034899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773E2CD-F2B0-4096-821B-82205AE99E6C}"/>
              </a:ext>
            </a:extLst>
          </p:cNvPr>
          <p:cNvSpPr txBox="1"/>
          <p:nvPr/>
        </p:nvSpPr>
        <p:spPr>
          <a:xfrm>
            <a:off x="11861431" y="1580430"/>
            <a:ext cx="539786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latin typeface="Arial Black" panose="020B0A04020102020204" pitchFamily="34" charset="0"/>
              </a:rPr>
              <a:t>ANALYSIS</a:t>
            </a:r>
          </a:p>
          <a:p>
            <a:r>
              <a:rPr lang="en-GB" sz="2000" dirty="0">
                <a:latin typeface="Arial Black" panose="020B0A04020102020204" pitchFamily="34" charset="0"/>
              </a:rPr>
              <a:t>Animal and Science are the two most popular categories of content , this shows that people prefer or enjoy Animal related content and science related content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EC84B9-465C-4D14-AC09-4D16B685C728}"/>
              </a:ext>
            </a:extLst>
          </p:cNvPr>
          <p:cNvSpPr txBox="1"/>
          <p:nvPr/>
        </p:nvSpPr>
        <p:spPr>
          <a:xfrm>
            <a:off x="11581833" y="4282770"/>
            <a:ext cx="5677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rial Black" panose="020B0A04020102020204" pitchFamily="34" charset="0"/>
              </a:rPr>
              <a:t>INSIGHTS</a:t>
            </a:r>
          </a:p>
          <a:p>
            <a:r>
              <a:rPr lang="en-GB" sz="2000" dirty="0">
                <a:latin typeface="Arial Black" panose="020B0A04020102020204" pitchFamily="34" charset="0"/>
              </a:rPr>
              <a:t>Food is the 5</a:t>
            </a:r>
            <a:r>
              <a:rPr lang="en-GB" sz="2000" baseline="30000" dirty="0">
                <a:latin typeface="Arial Black" panose="020B0A04020102020204" pitchFamily="34" charset="0"/>
              </a:rPr>
              <a:t>th</a:t>
            </a:r>
            <a:r>
              <a:rPr lang="en-GB" sz="2000" dirty="0">
                <a:latin typeface="Arial Black" panose="020B0A04020102020204" pitchFamily="34" charset="0"/>
              </a:rPr>
              <a:t> most popular category of content with healthy Eating rank 3</a:t>
            </a:r>
            <a:r>
              <a:rPr lang="en-GB" sz="2000" baseline="30000" dirty="0">
                <a:latin typeface="Arial Black" panose="020B0A04020102020204" pitchFamily="34" charset="0"/>
              </a:rPr>
              <a:t>rd</a:t>
            </a:r>
            <a:r>
              <a:rPr lang="en-GB" sz="2000" dirty="0">
                <a:latin typeface="Arial Black" panose="020B0A04020102020204" pitchFamily="34" charset="0"/>
              </a:rPr>
              <a:t>. This is a pointer to the fact that people loves to eat food that are healthy.</a:t>
            </a:r>
          </a:p>
          <a:p>
            <a:r>
              <a:rPr lang="en-GB" sz="2000" dirty="0">
                <a:latin typeface="Arial Black" panose="020B0A04020102020204" pitchFamily="34" charset="0"/>
              </a:rPr>
              <a:t>The company can collaborate with brands that offer healthy food and boost user engagement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A207FB3-9551-41B4-9AF7-180C1DDF9506}"/>
              </a:ext>
            </a:extLst>
          </p:cNvPr>
          <p:cNvSpPr txBox="1"/>
          <p:nvPr/>
        </p:nvSpPr>
        <p:spPr>
          <a:xfrm>
            <a:off x="11581832" y="7241742"/>
            <a:ext cx="518216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rial Black" panose="020B0A04020102020204" pitchFamily="34" charset="0"/>
              </a:rPr>
              <a:t>NEXT ACTION</a:t>
            </a:r>
          </a:p>
          <a:p>
            <a:r>
              <a:rPr lang="en-GB" sz="2000" dirty="0">
                <a:latin typeface="Arial Black" panose="020B0A04020102020204" pitchFamily="34" charset="0"/>
              </a:rPr>
              <a:t>This </a:t>
            </a:r>
            <a:r>
              <a:rPr lang="en-GB" sz="2000" dirty="0" err="1">
                <a:latin typeface="Arial Black" panose="020B0A04020102020204" pitchFamily="34" charset="0"/>
              </a:rPr>
              <a:t>adhoc</a:t>
            </a:r>
            <a:r>
              <a:rPr lang="en-GB" sz="2000" dirty="0">
                <a:latin typeface="Arial Black" panose="020B0A04020102020204" pitchFamily="34" charset="0"/>
              </a:rPr>
              <a:t> analysis is insightful and it is time to take the analysis to a large scale production for real time understanding of your business. We can show you how to go about it!!!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762839"/>
            <a:chOff x="0" y="0"/>
            <a:chExt cx="11564591" cy="501711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7"/>
              <a:ext cx="11564591" cy="2718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endParaRPr lang="en-GB" dirty="0"/>
          </a:p>
          <a:p>
            <a:r>
              <a:rPr lang="en-GB" dirty="0"/>
              <a:t>			</a:t>
            </a:r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Social Buzz is a fast growing technology unicorn that need to adapt quickly to its global 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scale.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Accenture has begun a 3 month POC focusing o  these tasks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1. An Audit of Social Buzz’s big data practice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</a:t>
            </a: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2. Recommendations for Successful IPO</a:t>
            </a:r>
          </a:p>
          <a:p>
            <a:endParaRPr lang="en-GB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				3. Analysis to </a:t>
            </a:r>
            <a:r>
              <a:rPr lang="en-GB" sz="2000">
                <a:latin typeface="Cambria" panose="02040503050406030204" pitchFamily="18" charset="0"/>
                <a:ea typeface="Cambria" panose="02040503050406030204" pitchFamily="18" charset="0"/>
              </a:rPr>
              <a:t>find Social Buzz’s </a:t>
            </a:r>
            <a:r>
              <a:rPr lang="en-GB" sz="2000" dirty="0">
                <a:latin typeface="Cambria" panose="02040503050406030204" pitchFamily="18" charset="0"/>
                <a:ea typeface="Cambria" panose="02040503050406030204" pitchFamily="18" charset="0"/>
              </a:rPr>
              <a:t>top 5 most popular categories of content.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	</a:t>
            </a: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endParaRPr lang="en-AU" dirty="0">
              <a:solidFill>
                <a:schemeClr val="bg1"/>
              </a:solidFill>
            </a:endParaRPr>
          </a:p>
          <a:p>
            <a:r>
              <a:rPr lang="en-AU" dirty="0">
                <a:solidFill>
                  <a:schemeClr val="bg1"/>
                </a:solidFill>
              </a:rPr>
              <a:t>			</a:t>
            </a:r>
            <a:r>
              <a:rPr lang="en-AU" sz="2800" dirty="0">
                <a:solidFill>
                  <a:schemeClr val="bg1"/>
                </a:solidFill>
              </a:rPr>
              <a:t>Over 100000 posts per day</a:t>
            </a:r>
          </a:p>
          <a:p>
            <a:endParaRPr lang="en-AU" sz="2800" dirty="0">
              <a:solidFill>
                <a:schemeClr val="bg1"/>
              </a:solidFill>
            </a:endParaRPr>
          </a:p>
          <a:p>
            <a:r>
              <a:rPr lang="en-AU" sz="2800" dirty="0">
                <a:solidFill>
                  <a:schemeClr val="bg1"/>
                </a:solidFill>
              </a:rPr>
              <a:t>			36,500,000 pieces of content per year</a:t>
            </a:r>
          </a:p>
          <a:p>
            <a:endParaRPr lang="en-AU" sz="2800" dirty="0">
              <a:solidFill>
                <a:schemeClr val="bg1"/>
              </a:solidFill>
            </a:endParaRPr>
          </a:p>
          <a:p>
            <a:r>
              <a:rPr lang="en-AU" sz="2800" dirty="0">
                <a:solidFill>
                  <a:schemeClr val="bg1"/>
                </a:solidFill>
              </a:rPr>
              <a:t>			Analysis to find Social Buzz’s top 5 most popular 			categories of content.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8311269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124200" y="2639980"/>
            <a:ext cx="2489516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648370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46438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910385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   </a:t>
            </a:r>
            <a:r>
              <a:rPr lang="en-US" sz="7190" spc="-640" dirty="0">
                <a:solidFill>
                  <a:srgbClr val="FFFFFF"/>
                </a:solidFill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Data </a:t>
            </a:r>
            <a:r>
              <a:rPr lang="en-US" sz="7190" spc="-640" dirty="0">
                <a:solidFill>
                  <a:srgbClr val="FFFFFF"/>
                </a:solidFill>
                <a:latin typeface="Clear Sans Regular Bold" panose="020B0604020202020204" charset="0"/>
                <a:ea typeface="Cambria" panose="02040503050406030204" pitchFamily="18" charset="0"/>
                <a:cs typeface="Clear Sans Regular Bold" panose="020B0604020202020204" charset="0"/>
              </a:rPr>
              <a:t>Understanding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51396" y="2892844"/>
            <a:ext cx="7488204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 Data Cleaning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2"/>
            <a:ext cx="620792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5 Uncover  insight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620792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 Data Analysis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686205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 Data Modelling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308"/>
            <a:ext cx="2972219" cy="882255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F85DF8A-8206-4E4C-9F76-F35B9890220B}"/>
              </a:ext>
            </a:extLst>
          </p:cNvPr>
          <p:cNvSpPr txBox="1"/>
          <p:nvPr/>
        </p:nvSpPr>
        <p:spPr>
          <a:xfrm>
            <a:off x="2316480" y="3390900"/>
            <a:ext cx="297221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rgbClr val="A100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</a:t>
            </a:r>
          </a:p>
          <a:p>
            <a:pPr algn="ctr"/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E59ED2-8288-448F-BB9B-2E1577464F00}"/>
              </a:ext>
            </a:extLst>
          </p:cNvPr>
          <p:cNvSpPr txBox="1"/>
          <p:nvPr/>
        </p:nvSpPr>
        <p:spPr>
          <a:xfrm>
            <a:off x="6629400" y="3238501"/>
            <a:ext cx="49530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rgbClr val="A100FF"/>
                </a:solidFill>
              </a:rPr>
              <a:t>1897</a:t>
            </a:r>
          </a:p>
          <a:p>
            <a:pPr algn="ctr"/>
            <a:r>
              <a:rPr lang="en-GB" sz="4000" dirty="0"/>
              <a:t>Reactions to “Animal”</a:t>
            </a:r>
          </a:p>
          <a:p>
            <a:pPr algn="ctr"/>
            <a:r>
              <a:rPr lang="en-GB" sz="4000" dirty="0"/>
              <a:t>Posts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D4D515-EF83-4170-A46F-421C706DCE10}"/>
              </a:ext>
            </a:extLst>
          </p:cNvPr>
          <p:cNvSpPr txBox="1"/>
          <p:nvPr/>
        </p:nvSpPr>
        <p:spPr>
          <a:xfrm>
            <a:off x="12115800" y="3390900"/>
            <a:ext cx="434339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rgbClr val="A100FF"/>
                </a:solidFill>
              </a:rPr>
              <a:t>JANUARY</a:t>
            </a:r>
          </a:p>
          <a:p>
            <a:pPr algn="ctr"/>
            <a:r>
              <a:rPr lang="en-GB" sz="4000" dirty="0"/>
              <a:t>Month with most posts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8" name="Picture 27" descr="A pie chart with different colored circles&#10;&#10;Description automatically generated">
            <a:extLst>
              <a:ext uri="{FF2B5EF4-FFF2-40B4-BE49-F238E27FC236}">
                <a16:creationId xmlns:a16="http://schemas.microsoft.com/office/drawing/2014/main" id="{9B4F14FC-FBC7-45FB-BF3C-1B4CAF79332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277" y="1104900"/>
            <a:ext cx="13399023" cy="909335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324</Words>
  <Application>Microsoft Office PowerPoint</Application>
  <PresentationFormat>Custom</PresentationFormat>
  <Paragraphs>94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 Black</vt:lpstr>
      <vt:lpstr>Cambria</vt:lpstr>
      <vt:lpstr>Arial</vt:lpstr>
      <vt:lpstr>Graphik Regular</vt:lpstr>
      <vt:lpstr>Times New Roman</vt:lpstr>
      <vt:lpstr>Clear Sans Regular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Fuad O. Giwa</cp:lastModifiedBy>
  <cp:revision>13</cp:revision>
  <dcterms:created xsi:type="dcterms:W3CDTF">2006-08-16T00:00:00Z</dcterms:created>
  <dcterms:modified xsi:type="dcterms:W3CDTF">2025-01-22T15:12:26Z</dcterms:modified>
  <dc:identifier>DAEhDyfaYKE</dc:identifier>
</cp:coreProperties>
</file>

<file path=docProps/thumbnail.jpeg>
</file>